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87" r:id="rId3"/>
    <p:sldId id="288" r:id="rId4"/>
    <p:sldId id="293" r:id="rId5"/>
    <p:sldId id="294" r:id="rId6"/>
    <p:sldId id="295" r:id="rId7"/>
    <p:sldId id="291" r:id="rId8"/>
    <p:sldId id="296" r:id="rId9"/>
    <p:sldId id="297" r:id="rId10"/>
    <p:sldId id="292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9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4A1FD-65B4-4BB5-9915-C5762DFBF044}" type="datetimeFigureOut">
              <a:rPr lang="pt-BR" smtClean="0"/>
              <a:t>10/06/2022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542B9-195B-491B-B922-C9F398DF80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4681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4A1FD-65B4-4BB5-9915-C5762DFBF044}" type="datetimeFigureOut">
              <a:rPr lang="pt-BR" smtClean="0"/>
              <a:t>10/06/2022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542B9-195B-491B-B922-C9F398DF80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088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4A1FD-65B4-4BB5-9915-C5762DFBF044}" type="datetimeFigureOut">
              <a:rPr lang="pt-BR" smtClean="0"/>
              <a:t>10/06/2022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542B9-195B-491B-B922-C9F398DF80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9649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4A1FD-65B4-4BB5-9915-C5762DFBF044}" type="datetimeFigureOut">
              <a:rPr lang="pt-BR" smtClean="0"/>
              <a:t>10/06/2022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542B9-195B-491B-B922-C9F398DF80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1541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4A1FD-65B4-4BB5-9915-C5762DFBF044}" type="datetimeFigureOut">
              <a:rPr lang="pt-BR" smtClean="0"/>
              <a:t>10/06/2022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542B9-195B-491B-B922-C9F398DF80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438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4A1FD-65B4-4BB5-9915-C5762DFBF044}" type="datetimeFigureOut">
              <a:rPr lang="pt-BR" smtClean="0"/>
              <a:t>10/06/2022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542B9-195B-491B-B922-C9F398DF80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3227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4A1FD-65B4-4BB5-9915-C5762DFBF044}" type="datetimeFigureOut">
              <a:rPr lang="pt-BR" smtClean="0"/>
              <a:t>10/06/2022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542B9-195B-491B-B922-C9F398DF80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9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4A1FD-65B4-4BB5-9915-C5762DFBF044}" type="datetimeFigureOut">
              <a:rPr lang="pt-BR" smtClean="0"/>
              <a:t>10/06/2022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542B9-195B-491B-B922-C9F398DF80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4014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4A1FD-65B4-4BB5-9915-C5762DFBF044}" type="datetimeFigureOut">
              <a:rPr lang="pt-BR" smtClean="0"/>
              <a:t>10/06/2022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542B9-195B-491B-B922-C9F398DF80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3780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4A1FD-65B4-4BB5-9915-C5762DFBF044}" type="datetimeFigureOut">
              <a:rPr lang="pt-BR" smtClean="0"/>
              <a:t>10/06/2022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542B9-195B-491B-B922-C9F398DF80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7357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4A1FD-65B4-4BB5-9915-C5762DFBF044}" type="datetimeFigureOut">
              <a:rPr lang="pt-BR" smtClean="0"/>
              <a:t>10/06/2022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542B9-195B-491B-B922-C9F398DF80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6631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4A1FD-65B4-4BB5-9915-C5762DFBF044}" type="datetimeFigureOut">
              <a:rPr lang="pt-BR" smtClean="0"/>
              <a:t>10/06/2022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542B9-195B-491B-B922-C9F398DF80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945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9C40961C-9516-472A-A17A-9A7D772287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5" y="0"/>
            <a:ext cx="1218838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491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1D4DE6B6-75A0-4566-A3D9-D100A90439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5" y="0"/>
            <a:ext cx="1218838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388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1D4DE6B6-75A0-4566-A3D9-D100A90439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5" y="0"/>
            <a:ext cx="1218838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347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ço Reservado para Conteúdo 5">
            <a:extLst>
              <a:ext uri="{FF2B5EF4-FFF2-40B4-BE49-F238E27FC236}">
                <a16:creationId xmlns:a16="http://schemas.microsoft.com/office/drawing/2014/main" id="{DE4E7FB5-CF4D-482D-841A-43B39C7C28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388" cy="6858000"/>
          </a:xfr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1E1E12DE-DF44-0FED-98C7-03F58542B046}"/>
              </a:ext>
            </a:extLst>
          </p:cNvPr>
          <p:cNvSpPr/>
          <p:nvPr/>
        </p:nvSpPr>
        <p:spPr>
          <a:xfrm>
            <a:off x="1949340" y="764704"/>
            <a:ext cx="83529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6000" b="1" dirty="0">
                <a:latin typeface="Bahnschrift" panose="020B0502040204020203" pitchFamily="34" charset="0"/>
              </a:rPr>
              <a:t>TÍTULO</a:t>
            </a:r>
            <a:endParaRPr lang="pt-BR" sz="6000" dirty="0">
              <a:latin typeface="Bahnschrift" panose="020B0502040204020203" pitchFamily="34" charset="0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B16C964D-D8C3-04C8-609A-DE930478F13D}"/>
              </a:ext>
            </a:extLst>
          </p:cNvPr>
          <p:cNvSpPr/>
          <p:nvPr/>
        </p:nvSpPr>
        <p:spPr>
          <a:xfrm>
            <a:off x="1917730" y="4449886"/>
            <a:ext cx="83529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>
                <a:solidFill>
                  <a:srgbClr val="003300"/>
                </a:solidFill>
                <a:latin typeface="Bahnschrift Condensed" panose="020B0502040204020203" pitchFamily="34" charset="0"/>
              </a:rPr>
              <a:t>Nome do Acadêmico</a:t>
            </a:r>
          </a:p>
        </p:txBody>
      </p:sp>
    </p:spTree>
    <p:extLst>
      <p:ext uri="{BB962C8B-B14F-4D97-AF65-F5344CB8AC3E}">
        <p14:creationId xmlns:p14="http://schemas.microsoft.com/office/powerpoint/2010/main" val="2919166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ço Reservado para Conteúdo 5">
            <a:extLst>
              <a:ext uri="{FF2B5EF4-FFF2-40B4-BE49-F238E27FC236}">
                <a16:creationId xmlns:a16="http://schemas.microsoft.com/office/drawing/2014/main" id="{DE4E7FB5-CF4D-482D-841A-43B39C7C28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388" cy="6858000"/>
          </a:xfr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05F9556-340E-4328-A170-2EB79C23B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5520" y="460936"/>
            <a:ext cx="9433048" cy="1143000"/>
          </a:xfrm>
        </p:spPr>
        <p:txBody>
          <a:bodyPr/>
          <a:lstStyle/>
          <a:p>
            <a:pPr algn="l"/>
            <a:r>
              <a:rPr lang="pt-BR" b="1" dirty="0">
                <a:latin typeface="Arial Black" panose="020B0A04020102020204" pitchFamily="34" charset="0"/>
              </a:rPr>
              <a:t>1- INTRODUÇÃO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6A850003-7AE5-4AC3-88E6-484E59D7C6C9}"/>
              </a:ext>
            </a:extLst>
          </p:cNvPr>
          <p:cNvSpPr txBox="1"/>
          <p:nvPr/>
        </p:nvSpPr>
        <p:spPr>
          <a:xfrm>
            <a:off x="1775520" y="1556792"/>
            <a:ext cx="9433048" cy="1900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ipsum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do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eiusmod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tempor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incididunt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ut labore et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dolore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magna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aliqua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Ut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enim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ad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minim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veniam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quis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nostrud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exercitation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ullamco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laboris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nisi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ut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aliquip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ex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ea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commodo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Duis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aute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irure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in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reprehenderit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in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voluptate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velit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esse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cillum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dolore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eu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fugiat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nulla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pariatur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Excepteur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sint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occaecat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cupidatat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proident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sunt in culpa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qui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officia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deserunt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mollit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anim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id est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laborum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2905140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ço Reservado para Conteúdo 5">
            <a:extLst>
              <a:ext uri="{FF2B5EF4-FFF2-40B4-BE49-F238E27FC236}">
                <a16:creationId xmlns:a16="http://schemas.microsoft.com/office/drawing/2014/main" id="{DE4E7FB5-CF4D-482D-841A-43B39C7C28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388" cy="6858000"/>
          </a:xfr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05F9556-340E-4328-A170-2EB79C23B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5520" y="476672"/>
            <a:ext cx="9433048" cy="1143000"/>
          </a:xfrm>
        </p:spPr>
        <p:txBody>
          <a:bodyPr/>
          <a:lstStyle/>
          <a:p>
            <a:pPr algn="l"/>
            <a:r>
              <a:rPr lang="pt-BR" b="1" dirty="0">
                <a:latin typeface="Arial Black" panose="020B0A04020102020204" pitchFamily="34" charset="0"/>
              </a:rPr>
              <a:t>2- REFERENCIAL TEÓRICO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6A850003-7AE5-4AC3-88E6-484E59D7C6C9}"/>
              </a:ext>
            </a:extLst>
          </p:cNvPr>
          <p:cNvSpPr txBox="1"/>
          <p:nvPr/>
        </p:nvSpPr>
        <p:spPr>
          <a:xfrm>
            <a:off x="1775520" y="1484784"/>
            <a:ext cx="9433048" cy="1900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ipsum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do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eiusmod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tempor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incididunt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ut labore et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dolore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magna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aliqua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Ut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enim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ad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minim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veniam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quis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nostrud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exercitation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ullamco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laboris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nisi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ut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aliquip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ex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ea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commodo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Duis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aute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irure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in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reprehenderit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in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voluptate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velit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esse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cillum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dolore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eu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fugiat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nulla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pariatur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Excepteur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sint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occaecat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cupidatat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proident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sunt in culpa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qui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officia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deserunt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mollit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anim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id est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laborum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1504400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ço Reservado para Conteúdo 5">
            <a:extLst>
              <a:ext uri="{FF2B5EF4-FFF2-40B4-BE49-F238E27FC236}">
                <a16:creationId xmlns:a16="http://schemas.microsoft.com/office/drawing/2014/main" id="{DE4E7FB5-CF4D-482D-841A-43B39C7C28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388" cy="6858000"/>
          </a:xfr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05F9556-340E-4328-A170-2EB79C23B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5520" y="476672"/>
            <a:ext cx="9433048" cy="1143000"/>
          </a:xfrm>
        </p:spPr>
        <p:txBody>
          <a:bodyPr/>
          <a:lstStyle/>
          <a:p>
            <a:pPr algn="l"/>
            <a:r>
              <a:rPr lang="pt-BR" b="1" dirty="0">
                <a:latin typeface="Arial Black" panose="020B0A04020102020204" pitchFamily="34" charset="0"/>
              </a:rPr>
              <a:t>3- METODOLOGIA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6A850003-7AE5-4AC3-88E6-484E59D7C6C9}"/>
              </a:ext>
            </a:extLst>
          </p:cNvPr>
          <p:cNvSpPr txBox="1"/>
          <p:nvPr/>
        </p:nvSpPr>
        <p:spPr>
          <a:xfrm>
            <a:off x="1775520" y="1484784"/>
            <a:ext cx="9433048" cy="1900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ipsum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do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eiusmod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tempor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incididunt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ut labore et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dolore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magna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aliqua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Ut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enim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ad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minim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veniam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quis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nostrud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exercitation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ullamco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laboris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nisi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ut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aliquip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ex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ea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commodo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Duis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aute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irure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in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reprehenderit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in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voluptate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velit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esse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cillum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dolore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eu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fugiat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nulla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pariatur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Excepteur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sint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occaecat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cupidatat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proident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sunt in culpa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qui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officia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deserunt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mollit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anim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id est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laborum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1404677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ço Reservado para Conteúdo 5">
            <a:extLst>
              <a:ext uri="{FF2B5EF4-FFF2-40B4-BE49-F238E27FC236}">
                <a16:creationId xmlns:a16="http://schemas.microsoft.com/office/drawing/2014/main" id="{DE4E7FB5-CF4D-482D-841A-43B39C7C28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388" cy="6858000"/>
          </a:xfr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05F9556-340E-4328-A170-2EB79C23B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5520" y="476672"/>
            <a:ext cx="9433048" cy="1143000"/>
          </a:xfrm>
        </p:spPr>
        <p:txBody>
          <a:bodyPr/>
          <a:lstStyle/>
          <a:p>
            <a:pPr algn="l"/>
            <a:r>
              <a:rPr lang="pt-BR" b="1" dirty="0">
                <a:latin typeface="Arial Black" panose="020B0A04020102020204" pitchFamily="34" charset="0"/>
              </a:rPr>
              <a:t>4- ANÁLISE DOS DADOS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6A850003-7AE5-4AC3-88E6-484E59D7C6C9}"/>
              </a:ext>
            </a:extLst>
          </p:cNvPr>
          <p:cNvSpPr txBox="1"/>
          <p:nvPr/>
        </p:nvSpPr>
        <p:spPr>
          <a:xfrm>
            <a:off x="1775520" y="1412776"/>
            <a:ext cx="9433048" cy="1900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ipsum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do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eiusmod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tempor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incididunt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ut labore et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dolore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magna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aliqua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Ut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enim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ad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minim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veniam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quis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nostrud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exercitation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ullamco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laboris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nisi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ut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aliquip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ex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ea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commodo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Duis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aute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irure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in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reprehenderit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in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voluptate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velit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esse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cillum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dolore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eu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fugiat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nulla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pariatur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Excepteur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sint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occaecat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cupidatat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proident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sunt in culpa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qui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officia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deserunt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mollit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anim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id est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laborum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733744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ço Reservado para Conteúdo 5">
            <a:extLst>
              <a:ext uri="{FF2B5EF4-FFF2-40B4-BE49-F238E27FC236}">
                <a16:creationId xmlns:a16="http://schemas.microsoft.com/office/drawing/2014/main" id="{DE4E7FB5-CF4D-482D-841A-43B39C7C28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388" cy="6858000"/>
          </a:xfr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05F9556-340E-4328-A170-2EB79C23B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5520" y="476672"/>
            <a:ext cx="9433048" cy="1143000"/>
          </a:xfrm>
        </p:spPr>
        <p:txBody>
          <a:bodyPr/>
          <a:lstStyle/>
          <a:p>
            <a:pPr algn="l"/>
            <a:r>
              <a:rPr lang="pt-BR" b="1" dirty="0">
                <a:latin typeface="Arial Black" panose="020B0A04020102020204" pitchFamily="34" charset="0"/>
              </a:rPr>
              <a:t>5- CONSIDERAÇÕES FINAIS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6A850003-7AE5-4AC3-88E6-484E59D7C6C9}"/>
              </a:ext>
            </a:extLst>
          </p:cNvPr>
          <p:cNvSpPr txBox="1"/>
          <p:nvPr/>
        </p:nvSpPr>
        <p:spPr>
          <a:xfrm>
            <a:off x="1775520" y="1412776"/>
            <a:ext cx="9433048" cy="1900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ipsum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do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eiusmod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tempor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incididunt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ut labore et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dolore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magna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aliqua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Ut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enim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ad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minim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veniam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quis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nostrud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exercitation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ullamco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laboris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nisi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ut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aliquip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ex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ea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commodo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Duis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aute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irure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in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reprehenderit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in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voluptate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velit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esse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cillum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dolore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eu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fugiat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nulla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pariatur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Excepteur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sint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occaecat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cupidatat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proident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sunt in culpa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qui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officia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deserunt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mollit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anim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id est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laborum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275951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ço Reservado para Conteúdo 5">
            <a:extLst>
              <a:ext uri="{FF2B5EF4-FFF2-40B4-BE49-F238E27FC236}">
                <a16:creationId xmlns:a16="http://schemas.microsoft.com/office/drawing/2014/main" id="{DE4E7FB5-CF4D-482D-841A-43B39C7C28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388" cy="6858000"/>
          </a:xfr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05F9556-340E-4328-A170-2EB79C23B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5520" y="476672"/>
            <a:ext cx="9433048" cy="1143000"/>
          </a:xfrm>
        </p:spPr>
        <p:txBody>
          <a:bodyPr/>
          <a:lstStyle/>
          <a:p>
            <a:pPr algn="l"/>
            <a:r>
              <a:rPr lang="pt-BR" b="1" dirty="0">
                <a:latin typeface="Arial Black" panose="020B0A04020102020204" pitchFamily="34" charset="0"/>
              </a:rPr>
              <a:t>6- BIBLIOGRAFIA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6A850003-7AE5-4AC3-88E6-484E59D7C6C9}"/>
              </a:ext>
            </a:extLst>
          </p:cNvPr>
          <p:cNvSpPr txBox="1"/>
          <p:nvPr/>
        </p:nvSpPr>
        <p:spPr>
          <a:xfrm>
            <a:off x="1775520" y="1412776"/>
            <a:ext cx="9433048" cy="1900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ipsum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do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eiusmod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tempor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incididunt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ut labore et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dolore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magna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aliqua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Ut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enim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ad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minim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veniam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quis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nostrud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exercitation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ullamco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laboris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nisi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ut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aliquip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ex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ea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commodo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Duis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aute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irure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in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reprehenderit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in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voluptate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velit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esse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cillum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dolore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eu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fugiat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nulla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pariatur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Excepteur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sint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occaecat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cupidatat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proident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sunt in culpa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qui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officia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deserunt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mollit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anim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id est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laborum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7667669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741</TotalTime>
  <Words>476</Words>
  <Application>Microsoft Office PowerPoint</Application>
  <PresentationFormat>Widescreen</PresentationFormat>
  <Paragraphs>14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7" baseType="lpstr">
      <vt:lpstr>Arial</vt:lpstr>
      <vt:lpstr>Arial Black</vt:lpstr>
      <vt:lpstr>Bahnschrift</vt:lpstr>
      <vt:lpstr>Bahnschrift Condensed</vt:lpstr>
      <vt:lpstr>Calibri</vt:lpstr>
      <vt:lpstr>Open Sans</vt:lpstr>
      <vt:lpstr>Tema do Office</vt:lpstr>
      <vt:lpstr>Apresentação do PowerPoint</vt:lpstr>
      <vt:lpstr>Apresentação do PowerPoint</vt:lpstr>
      <vt:lpstr>Apresentação do PowerPoint</vt:lpstr>
      <vt:lpstr>1- INTRODUÇÃO</vt:lpstr>
      <vt:lpstr>2- REFERENCIAL TEÓRICO</vt:lpstr>
      <vt:lpstr>3- METODOLOGIA</vt:lpstr>
      <vt:lpstr>4- ANÁLISE DOS DADOS</vt:lpstr>
      <vt:lpstr>5- CONSIDERAÇÕES FINAIS</vt:lpstr>
      <vt:lpstr>6- BIBLIOGRAFIA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relacionamento</dc:creator>
  <cp:lastModifiedBy>Fateb</cp:lastModifiedBy>
  <cp:revision>25</cp:revision>
  <dcterms:created xsi:type="dcterms:W3CDTF">2018-05-04T19:47:06Z</dcterms:created>
  <dcterms:modified xsi:type="dcterms:W3CDTF">2022-06-11T00:42:16Z</dcterms:modified>
</cp:coreProperties>
</file>