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87" r:id="rId3"/>
    <p:sldId id="288" r:id="rId4"/>
    <p:sldId id="293" r:id="rId5"/>
    <p:sldId id="294" r:id="rId6"/>
    <p:sldId id="295" r:id="rId7"/>
    <p:sldId id="291" r:id="rId8"/>
    <p:sldId id="296" r:id="rId9"/>
    <p:sldId id="297" r:id="rId10"/>
    <p:sldId id="292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468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64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54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3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22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401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78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35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63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4A1FD-65B4-4BB5-9915-C5762DFBF044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542B9-195B-491B-B922-C9F398DF8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45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C40961C-9516-472A-A17A-9A7D77228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491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D4DE6B6-75A0-4566-A3D9-D100A9043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38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D4DE6B6-75A0-4566-A3D9-D100A9043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347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DE4E7FB5-CF4D-482D-841A-43B39C7C28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8" cy="6858000"/>
          </a:xfr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E1E12DE-DF44-0FED-98C7-03F58542B046}"/>
              </a:ext>
            </a:extLst>
          </p:cNvPr>
          <p:cNvSpPr/>
          <p:nvPr/>
        </p:nvSpPr>
        <p:spPr>
          <a:xfrm>
            <a:off x="1949340" y="764704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Bahnschrift" panose="020B0502040204020203" pitchFamily="34" charset="0"/>
              </a:rPr>
              <a:t>TÍTULO</a:t>
            </a:r>
            <a:endParaRPr lang="pt-BR" sz="6000" dirty="0">
              <a:latin typeface="Bahnschrift" panose="020B0502040204020203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16C964D-D8C3-04C8-609A-DE930478F13D}"/>
              </a:ext>
            </a:extLst>
          </p:cNvPr>
          <p:cNvSpPr/>
          <p:nvPr/>
        </p:nvSpPr>
        <p:spPr>
          <a:xfrm>
            <a:off x="1917730" y="4449886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>
                <a:solidFill>
                  <a:srgbClr val="003300"/>
                </a:solidFill>
                <a:latin typeface="Bahnschrift Condensed" panose="020B0502040204020203" pitchFamily="34" charset="0"/>
              </a:rPr>
              <a:t>Nome do Acadêmico</a:t>
            </a:r>
          </a:p>
        </p:txBody>
      </p:sp>
    </p:spTree>
    <p:extLst>
      <p:ext uri="{BB962C8B-B14F-4D97-AF65-F5344CB8AC3E}">
        <p14:creationId xmlns:p14="http://schemas.microsoft.com/office/powerpoint/2010/main" val="2919166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DE4E7FB5-CF4D-482D-841A-43B39C7C28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8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5F9556-340E-4328-A170-2EB79C23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60936"/>
            <a:ext cx="9433048" cy="1143000"/>
          </a:xfrm>
        </p:spPr>
        <p:txBody>
          <a:bodyPr/>
          <a:lstStyle/>
          <a:p>
            <a:pPr algn="l"/>
            <a:r>
              <a:rPr lang="pt-BR" b="1" dirty="0">
                <a:latin typeface="Arial Black" panose="020B0A04020102020204" pitchFamily="34" charset="0"/>
              </a:rPr>
              <a:t>1- INTRODUÇÃO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A850003-7AE5-4AC3-88E6-484E59D7C6C9}"/>
              </a:ext>
            </a:extLst>
          </p:cNvPr>
          <p:cNvSpPr txBox="1"/>
          <p:nvPr/>
        </p:nvSpPr>
        <p:spPr>
          <a:xfrm>
            <a:off x="1775520" y="1556792"/>
            <a:ext cx="9433048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ipsum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labore et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quis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esse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sunt in culpa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est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90514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DE4E7FB5-CF4D-482D-841A-43B39C7C28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8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5F9556-340E-4328-A170-2EB79C23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76672"/>
            <a:ext cx="9433048" cy="1143000"/>
          </a:xfrm>
        </p:spPr>
        <p:txBody>
          <a:bodyPr/>
          <a:lstStyle/>
          <a:p>
            <a:pPr algn="l"/>
            <a:r>
              <a:rPr lang="pt-BR" b="1" dirty="0">
                <a:latin typeface="Arial Black" panose="020B0A04020102020204" pitchFamily="34" charset="0"/>
              </a:rPr>
              <a:t>2- REFERENCIAL TEÓRICO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A850003-7AE5-4AC3-88E6-484E59D7C6C9}"/>
              </a:ext>
            </a:extLst>
          </p:cNvPr>
          <p:cNvSpPr txBox="1"/>
          <p:nvPr/>
        </p:nvSpPr>
        <p:spPr>
          <a:xfrm>
            <a:off x="1775520" y="1484784"/>
            <a:ext cx="9433048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ipsum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labore et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quis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esse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sunt in culpa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est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50440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DE4E7FB5-CF4D-482D-841A-43B39C7C28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8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5F9556-340E-4328-A170-2EB79C23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76672"/>
            <a:ext cx="9433048" cy="1143000"/>
          </a:xfrm>
        </p:spPr>
        <p:txBody>
          <a:bodyPr/>
          <a:lstStyle/>
          <a:p>
            <a:pPr algn="l"/>
            <a:r>
              <a:rPr lang="pt-BR" b="1" dirty="0">
                <a:latin typeface="Arial Black" panose="020B0A04020102020204" pitchFamily="34" charset="0"/>
              </a:rPr>
              <a:t>3- METODOLOGIA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A850003-7AE5-4AC3-88E6-484E59D7C6C9}"/>
              </a:ext>
            </a:extLst>
          </p:cNvPr>
          <p:cNvSpPr txBox="1"/>
          <p:nvPr/>
        </p:nvSpPr>
        <p:spPr>
          <a:xfrm>
            <a:off x="1775520" y="1484784"/>
            <a:ext cx="9433048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ipsum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labore et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quis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esse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sunt in culpa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est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40467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DE4E7FB5-CF4D-482D-841A-43B39C7C28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8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5F9556-340E-4328-A170-2EB79C23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76672"/>
            <a:ext cx="9433048" cy="1143000"/>
          </a:xfrm>
        </p:spPr>
        <p:txBody>
          <a:bodyPr/>
          <a:lstStyle/>
          <a:p>
            <a:pPr algn="l"/>
            <a:r>
              <a:rPr lang="pt-BR" b="1" dirty="0">
                <a:latin typeface="Arial Black" panose="020B0A04020102020204" pitchFamily="34" charset="0"/>
              </a:rPr>
              <a:t>4- ANÁLISE DOS DADOS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A850003-7AE5-4AC3-88E6-484E59D7C6C9}"/>
              </a:ext>
            </a:extLst>
          </p:cNvPr>
          <p:cNvSpPr txBox="1"/>
          <p:nvPr/>
        </p:nvSpPr>
        <p:spPr>
          <a:xfrm>
            <a:off x="1775520" y="1412776"/>
            <a:ext cx="9433048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ipsum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labore et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quis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esse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sunt in culpa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est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73374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DE4E7FB5-CF4D-482D-841A-43B39C7C28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8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5F9556-340E-4328-A170-2EB79C23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76672"/>
            <a:ext cx="9433048" cy="1143000"/>
          </a:xfrm>
        </p:spPr>
        <p:txBody>
          <a:bodyPr/>
          <a:lstStyle/>
          <a:p>
            <a:pPr algn="l"/>
            <a:r>
              <a:rPr lang="pt-BR" b="1" dirty="0">
                <a:latin typeface="Arial Black" panose="020B0A04020102020204" pitchFamily="34" charset="0"/>
              </a:rPr>
              <a:t>5- CONSIDERAÇÕES FINAIS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A850003-7AE5-4AC3-88E6-484E59D7C6C9}"/>
              </a:ext>
            </a:extLst>
          </p:cNvPr>
          <p:cNvSpPr txBox="1"/>
          <p:nvPr/>
        </p:nvSpPr>
        <p:spPr>
          <a:xfrm>
            <a:off x="1775520" y="1412776"/>
            <a:ext cx="9433048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ipsum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labore et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quis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esse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sunt in culpa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est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75951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DE4E7FB5-CF4D-482D-841A-43B39C7C28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8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5F9556-340E-4328-A170-2EB79C23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76672"/>
            <a:ext cx="9433048" cy="1143000"/>
          </a:xfrm>
        </p:spPr>
        <p:txBody>
          <a:bodyPr/>
          <a:lstStyle/>
          <a:p>
            <a:pPr algn="l"/>
            <a:r>
              <a:rPr lang="pt-BR" b="1" dirty="0">
                <a:latin typeface="Arial Black" panose="020B0A04020102020204" pitchFamily="34" charset="0"/>
              </a:rPr>
              <a:t>6- BIBLIOGRAFIA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A850003-7AE5-4AC3-88E6-484E59D7C6C9}"/>
              </a:ext>
            </a:extLst>
          </p:cNvPr>
          <p:cNvSpPr txBox="1"/>
          <p:nvPr/>
        </p:nvSpPr>
        <p:spPr>
          <a:xfrm>
            <a:off x="1775520" y="1412776"/>
            <a:ext cx="9433048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ipsum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labore et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quis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esse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sunt in culpa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est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7667669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476</Words>
  <Application>Microsoft Office PowerPoint</Application>
  <PresentationFormat>Widescreen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Bahnschrift</vt:lpstr>
      <vt:lpstr>Bahnschrift Condensed</vt:lpstr>
      <vt:lpstr>Calibri</vt:lpstr>
      <vt:lpstr>Open Sans</vt:lpstr>
      <vt:lpstr>Tema do Office</vt:lpstr>
      <vt:lpstr>Apresentação do PowerPoint</vt:lpstr>
      <vt:lpstr>Apresentação do PowerPoint</vt:lpstr>
      <vt:lpstr>Apresentação do PowerPoint</vt:lpstr>
      <vt:lpstr>1- INTRODUÇÃO</vt:lpstr>
      <vt:lpstr>2- REFERENCIAL TEÓRICO</vt:lpstr>
      <vt:lpstr>3- METODOLOGIA</vt:lpstr>
      <vt:lpstr>4- ANÁLISE DOS DADOS</vt:lpstr>
      <vt:lpstr>5- CONSIDERAÇÕES FINAIS</vt:lpstr>
      <vt:lpstr>6- BIBLIOGRAFIA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relacionamento</dc:creator>
  <cp:lastModifiedBy>Fateb</cp:lastModifiedBy>
  <cp:revision>25</cp:revision>
  <dcterms:created xsi:type="dcterms:W3CDTF">2018-05-04T19:47:06Z</dcterms:created>
  <dcterms:modified xsi:type="dcterms:W3CDTF">2022-06-11T00:42:16Z</dcterms:modified>
</cp:coreProperties>
</file>