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65" r:id="rId5"/>
    <p:sldId id="266" r:id="rId6"/>
    <p:sldId id="262" r:id="rId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9BB04F-9923-485E-BF59-9CCB99DF6E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69314CF-275E-4600-93FD-E6D6CB3B4C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3850F57-BC36-4337-A475-EF8AF3D60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738F1-8028-422D-9F50-E00047BC288E}" type="datetimeFigureOut">
              <a:rPr lang="pt-BR" smtClean="0"/>
              <a:t>15/03/2023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43D103E-9258-4EE8-BECA-21D031406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CE93E55-6360-4416-A2AB-6948B93D3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786D2-D21A-4B1A-8C16-2E2B70C829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6584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579629-5531-4F2C-991B-E7606205E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CC2D031-4244-4B97-BB45-66D411B0A8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433B0D3-27C2-4390-BB20-F19D624BC9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738F1-8028-422D-9F50-E00047BC288E}" type="datetimeFigureOut">
              <a:rPr lang="pt-BR" smtClean="0"/>
              <a:t>15/03/2023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01F5BBE-818E-42EF-AEBA-8881A945C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7FC5BA3-B6C5-4D64-821B-12BC167FA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786D2-D21A-4B1A-8C16-2E2B70C829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6104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A58D4E1-ED10-40DF-9CEA-D74869548E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37D50947-1E46-4BF3-B4C7-4272918712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A3AAA48-D98C-4644-9D9A-C75280AAF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738F1-8028-422D-9F50-E00047BC288E}" type="datetimeFigureOut">
              <a:rPr lang="pt-BR" smtClean="0"/>
              <a:t>15/03/2023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0517B50-FBC6-478F-B432-AD29270F2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91C119B-1728-4FA8-912B-BF1DDD711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786D2-D21A-4B1A-8C16-2E2B70C829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3602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A092B2-B3A7-4D13-A3C5-B84D17B53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4542FE8-976D-4318-9A78-7645184DFA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F9E6DF9-D188-46E6-AA2C-4AD4BE682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738F1-8028-422D-9F50-E00047BC288E}" type="datetimeFigureOut">
              <a:rPr lang="pt-BR" smtClean="0"/>
              <a:t>15/03/2023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E688F72-FFE9-4354-A180-70019A7E6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CBD2D43-CFF1-4EC5-9C88-5160A86D5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786D2-D21A-4B1A-8C16-2E2B70C829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3183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A83053-2ECA-45B1-8311-5B7B2682F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958A91E-3D15-4531-A0A9-D9E08F6CD1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B751CEA-1218-41C3-A808-B55F9133C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738F1-8028-422D-9F50-E00047BC288E}" type="datetimeFigureOut">
              <a:rPr lang="pt-BR" smtClean="0"/>
              <a:t>15/03/2023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78BFDDB-0315-47BA-AF46-E22F6CDFF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46A95A4-E661-40B9-98CF-D4B22237E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786D2-D21A-4B1A-8C16-2E2B70C829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4641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FA29D4-30AD-42CD-951B-28BD90675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DB05271-FE90-4437-ACB1-834AAFDDA0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671FE34-0A7C-4BE4-87C5-114D7157E8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57F6828-0D15-411A-9906-8E8D60DF4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738F1-8028-422D-9F50-E00047BC288E}" type="datetimeFigureOut">
              <a:rPr lang="pt-BR" smtClean="0"/>
              <a:t>15/03/2023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A5D8916-7863-4769-9CE8-E109FA22B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4D44520-95C8-4CC4-9426-9E4F99FDD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786D2-D21A-4B1A-8C16-2E2B70C829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9618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ACDD42-8ED7-442E-A1B5-40A9AA9319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031685F-FA74-4073-9E40-BF66AB7607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0966A31-1A46-45F0-AD40-A9801F6535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A82CC6A6-EE7B-430D-B2EF-74416B6923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F42D5C92-AA16-45ED-8947-A74FDD7DA2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6AE22D4-0C6D-4260-B93D-53B53FEFD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738F1-8028-422D-9F50-E00047BC288E}" type="datetimeFigureOut">
              <a:rPr lang="pt-BR" smtClean="0"/>
              <a:t>15/03/2023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A606E6A-95B1-48EF-BDAF-9327B25E9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01E541DB-43FF-422E-89A4-CF2934EAC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786D2-D21A-4B1A-8C16-2E2B70C829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92967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ED1756-5CE2-4C63-ACD6-A75FF4AE9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74BE42F2-ECD8-4D0C-A7F9-1978E177A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738F1-8028-422D-9F50-E00047BC288E}" type="datetimeFigureOut">
              <a:rPr lang="pt-BR" smtClean="0"/>
              <a:t>15/03/2023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A6DC5447-8BD9-4445-88E6-706DFCDF6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D27618DB-B5B4-4276-A39C-4495197B8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786D2-D21A-4B1A-8C16-2E2B70C829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8797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656013B8-EE50-441B-B3B2-3F0212D91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738F1-8028-422D-9F50-E00047BC288E}" type="datetimeFigureOut">
              <a:rPr lang="pt-BR" smtClean="0"/>
              <a:t>15/03/2023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FD314435-165B-4D38-99E9-6D85B066E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CF7B019-F4D5-4AE8-BACB-C98DE837E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786D2-D21A-4B1A-8C16-2E2B70C829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4742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5D8E51-FAB0-42D8-8BCE-49BC3846EB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44E0297-61EA-4975-8627-89ADFF90E1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19A4B1E-6AAA-4E4A-BD60-1D28415621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7C6862E-52B3-4040-8978-E704BDBAC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738F1-8028-422D-9F50-E00047BC288E}" type="datetimeFigureOut">
              <a:rPr lang="pt-BR" smtClean="0"/>
              <a:t>15/03/2023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E1576BD-D7C1-4470-AADF-78F7BCB65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EF78889-E41C-4E62-A35F-E2F408B18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786D2-D21A-4B1A-8C16-2E2B70C829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1388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C33072-8369-4021-A851-0C86AD6AEB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69BE230B-630A-4A96-A71E-D2705B93B5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36BA35B-0188-4E47-B3DF-AAFED955DB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F63CE48-CFBC-46D7-ABEF-51607ACDF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738F1-8028-422D-9F50-E00047BC288E}" type="datetimeFigureOut">
              <a:rPr lang="pt-BR" smtClean="0"/>
              <a:t>15/03/2023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E823B45-9F4F-4C91-B483-F775F0ACA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113EF10-A992-4C08-BD1A-139D5E473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786D2-D21A-4B1A-8C16-2E2B70C829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83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0143C841-16BA-4392-9E88-9241945D3A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561B373-75E3-4FEC-82E2-8C4B378A1F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5DD80AF-C965-425A-8344-D7B85E02B2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1738F1-8028-422D-9F50-E00047BC288E}" type="datetimeFigureOut">
              <a:rPr lang="pt-BR" smtClean="0"/>
              <a:t>15/03/2023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3690BD4-B266-4CC1-AFCC-72B85119CE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1B145FC-9B4B-481F-93E8-E7D3B034F3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4786D2-D21A-4B1A-8C16-2E2B70C829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1648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id="{577BB9B3-2EF4-43C4-B649-A4AFA4918C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8BD348EA-F058-412E-8069-0F11C5D11476}"/>
              </a:ext>
            </a:extLst>
          </p:cNvPr>
          <p:cNvSpPr txBox="1"/>
          <p:nvPr/>
        </p:nvSpPr>
        <p:spPr>
          <a:xfrm>
            <a:off x="680579" y="1165944"/>
            <a:ext cx="541542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SEU TRABALHO AQUI</a:t>
            </a:r>
          </a:p>
        </p:txBody>
      </p:sp>
      <p:sp>
        <p:nvSpPr>
          <p:cNvPr id="5" name="Subtítulo 2">
            <a:extLst>
              <a:ext uri="{FF2B5EF4-FFF2-40B4-BE49-F238E27FC236}">
                <a16:creationId xmlns:a16="http://schemas.microsoft.com/office/drawing/2014/main" id="{90715D78-E269-4A35-A406-1D1D5A66C0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2278" y="4754978"/>
            <a:ext cx="5923722" cy="1655762"/>
          </a:xfrm>
        </p:spPr>
        <p:txBody>
          <a:bodyPr/>
          <a:lstStyle/>
          <a:p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Nome dos(as) autores(as)</a:t>
            </a:r>
          </a:p>
          <a:p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Instituição de vínculo</a:t>
            </a:r>
          </a:p>
          <a:p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E-mail para contato</a:t>
            </a:r>
          </a:p>
        </p:txBody>
      </p:sp>
    </p:spTree>
    <p:extLst>
      <p:ext uri="{BB962C8B-B14F-4D97-AF65-F5344CB8AC3E}">
        <p14:creationId xmlns:p14="http://schemas.microsoft.com/office/powerpoint/2010/main" val="1307157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0B77260E-8EAA-4AC5-8601-ADB744ED64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sp>
        <p:nvSpPr>
          <p:cNvPr id="5" name="Título 1">
            <a:extLst>
              <a:ext uri="{FF2B5EF4-FFF2-40B4-BE49-F238E27FC236}">
                <a16:creationId xmlns:a16="http://schemas.microsoft.com/office/drawing/2014/main" id="{B5EF62F0-5B3F-48E5-B555-2C3A00DBA072}"/>
              </a:ext>
            </a:extLst>
          </p:cNvPr>
          <p:cNvSpPr txBox="1">
            <a:spLocks/>
          </p:cNvSpPr>
          <p:nvPr/>
        </p:nvSpPr>
        <p:spPr>
          <a:xfrm>
            <a:off x="838200" y="10008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45A314F8-4E55-4218-8ECB-70EEC3223B1E}"/>
              </a:ext>
            </a:extLst>
          </p:cNvPr>
          <p:cNvSpPr txBox="1"/>
          <p:nvPr/>
        </p:nvSpPr>
        <p:spPr>
          <a:xfrm>
            <a:off x="838199" y="2029216"/>
            <a:ext cx="105155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SEU TEXTO AQUI</a:t>
            </a:r>
          </a:p>
        </p:txBody>
      </p:sp>
    </p:spTree>
    <p:extLst>
      <p:ext uri="{BB962C8B-B14F-4D97-AF65-F5344CB8AC3E}">
        <p14:creationId xmlns:p14="http://schemas.microsoft.com/office/powerpoint/2010/main" val="608028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id="{5EFEBBA8-B13D-427F-8C7E-3AAC5E8481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sp>
        <p:nvSpPr>
          <p:cNvPr id="4" name="Título 1">
            <a:extLst>
              <a:ext uri="{FF2B5EF4-FFF2-40B4-BE49-F238E27FC236}">
                <a16:creationId xmlns:a16="http://schemas.microsoft.com/office/drawing/2014/main" id="{29218E5A-5A7F-4E10-81B6-84F142824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1629"/>
            <a:ext cx="10515600" cy="1325563"/>
          </a:xfrm>
        </p:spPr>
        <p:txBody>
          <a:bodyPr/>
          <a:lstStyle/>
          <a:p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F4D679C6-EE20-452E-A9C8-6A59023DD07B}"/>
              </a:ext>
            </a:extLst>
          </p:cNvPr>
          <p:cNvSpPr txBox="1"/>
          <p:nvPr/>
        </p:nvSpPr>
        <p:spPr>
          <a:xfrm>
            <a:off x="838199" y="2029216"/>
            <a:ext cx="105155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SEU TEXTO AQUI</a:t>
            </a:r>
          </a:p>
        </p:txBody>
      </p:sp>
    </p:spTree>
    <p:extLst>
      <p:ext uri="{BB962C8B-B14F-4D97-AF65-F5344CB8AC3E}">
        <p14:creationId xmlns:p14="http://schemas.microsoft.com/office/powerpoint/2010/main" val="38965510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>
            <a:extLst>
              <a:ext uri="{FF2B5EF4-FFF2-40B4-BE49-F238E27FC236}">
                <a16:creationId xmlns:a16="http://schemas.microsoft.com/office/drawing/2014/main" id="{94248C19-77D6-4C81-9B7D-F5BD81E40C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sp>
        <p:nvSpPr>
          <p:cNvPr id="5" name="Título 1">
            <a:extLst>
              <a:ext uri="{FF2B5EF4-FFF2-40B4-BE49-F238E27FC236}">
                <a16:creationId xmlns:a16="http://schemas.microsoft.com/office/drawing/2014/main" id="{B5EF62F0-5B3F-48E5-B555-2C3A00DBA072}"/>
              </a:ext>
            </a:extLst>
          </p:cNvPr>
          <p:cNvSpPr txBox="1">
            <a:spLocks/>
          </p:cNvSpPr>
          <p:nvPr/>
        </p:nvSpPr>
        <p:spPr>
          <a:xfrm>
            <a:off x="838200" y="10008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MATERIAL E MÉTODO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45A314F8-4E55-4218-8ECB-70EEC3223B1E}"/>
              </a:ext>
            </a:extLst>
          </p:cNvPr>
          <p:cNvSpPr txBox="1"/>
          <p:nvPr/>
        </p:nvSpPr>
        <p:spPr>
          <a:xfrm>
            <a:off x="838199" y="2029216"/>
            <a:ext cx="105155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SEU TEXTO AQUI</a:t>
            </a:r>
          </a:p>
        </p:txBody>
      </p:sp>
    </p:spTree>
    <p:extLst>
      <p:ext uri="{BB962C8B-B14F-4D97-AF65-F5344CB8AC3E}">
        <p14:creationId xmlns:p14="http://schemas.microsoft.com/office/powerpoint/2010/main" val="54716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id="{D2CC6B2C-8323-41C4-9FAE-3C63476741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sp>
        <p:nvSpPr>
          <p:cNvPr id="4" name="Título 1">
            <a:extLst>
              <a:ext uri="{FF2B5EF4-FFF2-40B4-BE49-F238E27FC236}">
                <a16:creationId xmlns:a16="http://schemas.microsoft.com/office/drawing/2014/main" id="{29218E5A-5A7F-4E10-81B6-84F142824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1629"/>
            <a:ext cx="10515600" cy="1325563"/>
          </a:xfrm>
        </p:spPr>
        <p:txBody>
          <a:bodyPr/>
          <a:lstStyle/>
          <a:p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 E DISCUSSÃO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F4D679C6-EE20-452E-A9C8-6A59023DD07B}"/>
              </a:ext>
            </a:extLst>
          </p:cNvPr>
          <p:cNvSpPr txBox="1"/>
          <p:nvPr/>
        </p:nvSpPr>
        <p:spPr>
          <a:xfrm>
            <a:off x="838199" y="2029216"/>
            <a:ext cx="105155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SEU TEXTO AQUI</a:t>
            </a:r>
          </a:p>
        </p:txBody>
      </p:sp>
    </p:spTree>
    <p:extLst>
      <p:ext uri="{BB962C8B-B14F-4D97-AF65-F5344CB8AC3E}">
        <p14:creationId xmlns:p14="http://schemas.microsoft.com/office/powerpoint/2010/main" val="34817297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DF0FA687-24BF-4EA0-B450-202C442A38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45A314F8-4E55-4218-8ECB-70EEC3223B1E}"/>
              </a:ext>
            </a:extLst>
          </p:cNvPr>
          <p:cNvSpPr txBox="1"/>
          <p:nvPr/>
        </p:nvSpPr>
        <p:spPr>
          <a:xfrm>
            <a:off x="838199" y="2029216"/>
            <a:ext cx="105155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SEU TEXTO AQUI</a:t>
            </a: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18EF54E3-57A5-40CE-9FBD-309D0E4D3D00}"/>
              </a:ext>
            </a:extLst>
          </p:cNvPr>
          <p:cNvSpPr txBox="1">
            <a:spLocks/>
          </p:cNvSpPr>
          <p:nvPr/>
        </p:nvSpPr>
        <p:spPr>
          <a:xfrm>
            <a:off x="838200" y="10008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CONCLUSÃO</a:t>
            </a:r>
          </a:p>
        </p:txBody>
      </p:sp>
    </p:spTree>
    <p:extLst>
      <p:ext uri="{BB962C8B-B14F-4D97-AF65-F5344CB8AC3E}">
        <p14:creationId xmlns:p14="http://schemas.microsoft.com/office/powerpoint/2010/main" val="27221473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44</Words>
  <Application>Microsoft Office PowerPoint</Application>
  <PresentationFormat>Widescreen</PresentationFormat>
  <Paragraphs>14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OBJETIVO</vt:lpstr>
      <vt:lpstr>Apresentação do PowerPoint</vt:lpstr>
      <vt:lpstr>RESULTADO E DISCUSSÃO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Fateb</dc:creator>
  <cp:lastModifiedBy>Kamila Tozetto Biscaia</cp:lastModifiedBy>
  <cp:revision>6</cp:revision>
  <dcterms:created xsi:type="dcterms:W3CDTF">2022-02-08T12:29:55Z</dcterms:created>
  <dcterms:modified xsi:type="dcterms:W3CDTF">2023-03-15T19:11:29Z</dcterms:modified>
</cp:coreProperties>
</file>