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5" r:id="rId5"/>
    <p:sldId id="266" r:id="rId6"/>
    <p:sldId id="262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BB04F-9923-485E-BF59-9CCB99DF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9314CF-275E-4600-93FD-E6D6CB3B4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850F57-BC36-4337-A475-EF8AF3D6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3D103E-9258-4EE8-BECA-21D03140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E93E55-6360-4416-A2AB-6948B93D3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58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79629-5531-4F2C-991B-E7606205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C2D031-4244-4B97-BB45-66D411B0A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33B0D3-27C2-4390-BB20-F19D624B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1F5BBE-818E-42EF-AEBA-8881A945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FC5BA3-B6C5-4D64-821B-12BC167F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10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58D4E1-ED10-40DF-9CEA-D74869548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D50947-1E46-4BF3-B4C7-427291871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3AAA48-D98C-4644-9D9A-C75280AA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517B50-FBC6-478F-B432-AD29270F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1C119B-1728-4FA8-912B-BF1DDD71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6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092B2-B3A7-4D13-A3C5-B84D17B5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542FE8-976D-4318-9A78-7645184DF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9E6DF9-D188-46E6-AA2C-4AD4BE682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88F72-FFE9-4354-A180-70019A7E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BD2D43-CFF1-4EC5-9C88-5160A86D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1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83053-2ECA-45B1-8311-5B7B2682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58A91E-3D15-4531-A0A9-D9E08F6CD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751CEA-1218-41C3-A808-B55F9133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8BFDDB-0315-47BA-AF46-E22F6CDF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6A95A4-E661-40B9-98CF-D4B22237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64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A29D4-30AD-42CD-951B-28BD9067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B05271-FE90-4437-ACB1-834AAFDDA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71FE34-0A7C-4BE4-87C5-114D7157E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7F6828-0D15-411A-9906-8E8D60DF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5D8916-7863-4769-9CE8-E109FA22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D44520-95C8-4CC4-9426-9E4F99FD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61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CDD42-8ED7-442E-A1B5-40A9AA93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31685F-FA74-4073-9E40-BF66AB760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966A31-1A46-45F0-AD40-A9801F653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2CC6A6-EE7B-430D-B2EF-74416B692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42D5C92-AA16-45ED-8947-A74FDD7DA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6AE22D4-0C6D-4260-B93D-53B53FEF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606E6A-95B1-48EF-BDAF-9327B25E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1E541DB-43FF-422E-89A4-CF2934EA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96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D1756-5CE2-4C63-ACD6-A75FF4AE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4BE42F2-ECD8-4D0C-A7F9-1978E177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6DC5447-8BD9-4445-88E6-706DFCD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27618DB-B5B4-4276-A39C-4495197B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79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56013B8-EE50-441B-B3B2-3F0212D9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D314435-165B-4D38-99E9-6D85B066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CF7B019-F4D5-4AE8-BACB-C98DE837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74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D8E51-FAB0-42D8-8BCE-49BC3846E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4E0297-61EA-4975-8627-89ADFF90E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19A4B1E-6AAA-4E4A-BD60-1D2841562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C6862E-52B3-4040-8978-E704BDBA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1576BD-D7C1-4470-AADF-78F7BCB6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F78889-E41C-4E62-A35F-E2F408B1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38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33072-8369-4021-A851-0C86AD6A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BE230B-630A-4A96-A71E-D2705B93B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6BA35B-0188-4E47-B3DF-AAFED955D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63CE48-CFBC-46D7-ABEF-51607ACD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823B45-9F4F-4C91-B483-F775F0AC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13EF10-A992-4C08-BD1A-139D5E47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143C841-16BA-4392-9E88-9241945D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61B373-75E3-4FEC-82E2-8C4B378A1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DD80AF-C965-425A-8344-D7B85E02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38F1-8028-422D-9F50-E00047BC288E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690BD4-B266-4CC1-AFCC-72B85119C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145FC-9B4B-481F-93E8-E7D3B034F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86D2-D21A-4B1A-8C16-2E2B70C82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64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7BF5BD0-4091-B36C-D9CA-5CDF7E8F1A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BD348EA-F058-412E-8069-0F11C5D11476}"/>
              </a:ext>
            </a:extLst>
          </p:cNvPr>
          <p:cNvSpPr txBox="1"/>
          <p:nvPr/>
        </p:nvSpPr>
        <p:spPr>
          <a:xfrm>
            <a:off x="680579" y="1165944"/>
            <a:ext cx="5415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SEU TRABALHO AQUI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90715D78-E269-4A35-A406-1D1D5A66C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8" y="4754978"/>
            <a:ext cx="5923722" cy="165576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dos(as) autores(as)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 de vínculo</a:t>
            </a:r>
          </a:p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para contato</a:t>
            </a:r>
          </a:p>
        </p:txBody>
      </p:sp>
    </p:spTree>
    <p:extLst>
      <p:ext uri="{BB962C8B-B14F-4D97-AF65-F5344CB8AC3E}">
        <p14:creationId xmlns:p14="http://schemas.microsoft.com/office/powerpoint/2010/main" val="130715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680E27E-4F5A-E5E0-0432-DEABBEC67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5EF62F0-5B3F-48E5-B555-2C3A00DBA072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6080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A70BCCB-64C4-668F-FB9E-A8D608A9C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29218E5A-5A7F-4E10-81B6-84F14282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D679C6-EE20-452E-A9C8-6A59023DD07B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389655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074C2DC-AB24-5737-F1DA-D2CB1F6A4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5EF62F0-5B3F-48E5-B555-2C3A00DBA072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54716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DD0D260-85C0-5822-7632-02EEEFD4B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29218E5A-5A7F-4E10-81B6-84F142824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629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E DISCUSSÃO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4D679C6-EE20-452E-A9C8-6A59023DD07B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SEU TEXTO AQUI</a:t>
            </a:r>
          </a:p>
        </p:txBody>
      </p:sp>
    </p:spTree>
    <p:extLst>
      <p:ext uri="{BB962C8B-B14F-4D97-AF65-F5344CB8AC3E}">
        <p14:creationId xmlns:p14="http://schemas.microsoft.com/office/powerpoint/2010/main" val="34817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F1741F9-B1C0-FA97-8B8C-3372BEEA7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5A314F8-4E55-4218-8ECB-70EEC3223B1E}"/>
              </a:ext>
            </a:extLst>
          </p:cNvPr>
          <p:cNvSpPr txBox="1"/>
          <p:nvPr/>
        </p:nvSpPr>
        <p:spPr>
          <a:xfrm>
            <a:off x="838199" y="2029216"/>
            <a:ext cx="10515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 TEXTO AQUI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18EF54E3-57A5-40CE-9FBD-309D0E4D3D00}"/>
              </a:ext>
            </a:extLst>
          </p:cNvPr>
          <p:cNvSpPr txBox="1">
            <a:spLocks/>
          </p:cNvSpPr>
          <p:nvPr/>
        </p:nvSpPr>
        <p:spPr>
          <a:xfrm>
            <a:off x="838200" y="1000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722147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44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OBJETIVO</vt:lpstr>
      <vt:lpstr>Apresentação do PowerPoint</vt:lpstr>
      <vt:lpstr>RESULTADO E DISCUSSÃO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Fateb</dc:creator>
  <cp:lastModifiedBy>Luiz Felipe de Souza</cp:lastModifiedBy>
  <cp:revision>11</cp:revision>
  <dcterms:created xsi:type="dcterms:W3CDTF">2022-02-08T12:29:55Z</dcterms:created>
  <dcterms:modified xsi:type="dcterms:W3CDTF">2024-03-06T18:21:03Z</dcterms:modified>
</cp:coreProperties>
</file>