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1" r:id="rId5"/>
    <p:sldId id="265" r:id="rId6"/>
    <p:sldId id="266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1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38F1-8028-422D-9F50-E00047BC28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86D2-D21A-4B1A-8C16-2E2B70C829E1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80579" y="1165944"/>
            <a:ext cx="5415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SEU TRABALHO AQUI</a:t>
            </a:r>
            <a:endParaRPr lang="pt-BR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72278" y="4754978"/>
            <a:ext cx="5923722" cy="1655762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dos(as) autores(as)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 de vínculo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 para contato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Prancheta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 txBox="1"/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400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  <a:endParaRPr lang="pt-BR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rancheta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91629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  <a:endParaRPr lang="pt-BR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Prancheta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 txBox="1"/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</a:t>
            </a:r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MÉTODO</a:t>
            </a:r>
            <a:endParaRPr lang="pt-BR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  <a:endParaRPr lang="pt-BR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5199" y="265278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Prancheta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91629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DISCUSSÃO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5C1C9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SEU TEXTO AQUI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5C1C9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Prancheta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  <a:endParaRPr lang="pt-BR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/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rgbClr val="5C1C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400" dirty="0">
              <a:solidFill>
                <a:srgbClr val="5C1C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WPS Presentation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Microsoft YaHei</vt:lpstr>
      <vt:lpstr>Arial Unicode MS</vt:lpstr>
      <vt:lpstr>Calibri Light</vt:lpstr>
      <vt:lpstr>Calibri</vt:lpstr>
      <vt:lpstr>Tema do Office</vt:lpstr>
      <vt:lpstr>PowerPoint 演示文稿</vt:lpstr>
      <vt:lpstr>PowerPoint 演示文稿</vt:lpstr>
      <vt:lpstr>OBJETIVO</vt:lpstr>
      <vt:lpstr>PowerPoint 演示文稿</vt:lpstr>
      <vt:lpstr>RESULTADO E DISCUSSÃO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Fateb</dc:creator>
  <cp:lastModifiedBy>Unifateb</cp:lastModifiedBy>
  <cp:revision>15</cp:revision>
  <dcterms:created xsi:type="dcterms:W3CDTF">2022-02-08T12:29:00Z</dcterms:created>
  <dcterms:modified xsi:type="dcterms:W3CDTF">2025-04-03T20:09:11Z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D5579F919EDA465EA2BD8F6376C4138A_13</vt:lpwstr>
  </property>
  <property fmtid="{D5CDD505-2E9C-101B-9397-08002B2CF9AE}" pid="3" name="KSOProductBuildVer">
    <vt:lpwstr>1046-12.2.0.20782</vt:lpwstr>
  </property>
</Properties>
</file>